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146"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9985" autoAdjust="0"/>
    <p:restoredTop sz="94660"/>
  </p:normalViewPr>
  <p:slideViewPr>
    <p:cSldViewPr snapToGrid="0">
      <p:cViewPr varScale="1">
        <p:scale>
          <a:sx n="77" d="100"/>
          <a:sy n="77" d="100"/>
        </p:scale>
        <p:origin x="132" y="64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5B96593-EDC9-2D27-AA37-2AD4F09B3F31}"/>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A9149D4F-7AF9-5EEC-9925-C7A7B95123E4}"/>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A14AF66A-214C-25DA-A2B6-271977A51F41}"/>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5" name="Footer Placeholder 4">
            <a:extLst>
              <a:ext uri="{FF2B5EF4-FFF2-40B4-BE49-F238E27FC236}">
                <a16:creationId xmlns:a16="http://schemas.microsoft.com/office/drawing/2014/main" id="{84817A4A-B7AE-0C16-E2DA-5DC97D06AF1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6EA287E-9C2E-D3C9-80CA-E172DF2988EE}"/>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329084726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B993EA-B0B1-F96E-708C-73DDA4F0CD00}"/>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5A9581C9-AC1B-AA56-7D88-0984E67271A8}"/>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C9F23F75-AF65-3AFB-C99E-C0D5EADA8217}"/>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5" name="Footer Placeholder 4">
            <a:extLst>
              <a:ext uri="{FF2B5EF4-FFF2-40B4-BE49-F238E27FC236}">
                <a16:creationId xmlns:a16="http://schemas.microsoft.com/office/drawing/2014/main" id="{E2ACBBD6-C643-4639-EC8E-767F7B304232}"/>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92D993AC-8323-94CC-119F-E9098BDE9234}"/>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57325075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5B741E17-7A0F-D765-E456-4B402794C948}"/>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336CB229-4726-16CE-5648-EA2BF1A10F13}"/>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F3E56FB-1783-4462-AC96-0D7F99D72255}"/>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5" name="Footer Placeholder 4">
            <a:extLst>
              <a:ext uri="{FF2B5EF4-FFF2-40B4-BE49-F238E27FC236}">
                <a16:creationId xmlns:a16="http://schemas.microsoft.com/office/drawing/2014/main" id="{029CD0FF-79AC-7F57-FF81-1940BC824D3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837831A-748C-3473-A024-7FE9CBAE45BB}"/>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396356953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2 column">
    <p:bg>
      <p:bgPr>
        <a:gradFill flip="none" rotWithShape="1">
          <a:gsLst>
            <a:gs pos="0">
              <a:schemeClr val="bg1"/>
            </a:gs>
            <a:gs pos="45000">
              <a:schemeClr val="bg1"/>
            </a:gs>
            <a:gs pos="100000">
              <a:schemeClr val="bg2"/>
            </a:gs>
          </a:gsLst>
          <a:lin ang="1080000" scaled="0"/>
          <a:tileRect/>
        </a:gra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AA42EC3-BB61-5A42-8BF1-1D2972BB044D}"/>
              </a:ext>
            </a:extLst>
          </p:cNvPr>
          <p:cNvSpPr>
            <a:spLocks noGrp="1"/>
          </p:cNvSpPr>
          <p:nvPr>
            <p:ph type="title"/>
          </p:nvPr>
        </p:nvSpPr>
        <p:spPr/>
        <p:txBody>
          <a:bodyPr/>
          <a:lstStyle>
            <a:lvl1pPr>
              <a:defRPr>
                <a:solidFill>
                  <a:schemeClr val="tx2"/>
                </a:solidFill>
              </a:defRPr>
            </a:lvl1pPr>
          </a:lstStyle>
          <a:p>
            <a:r>
              <a:rPr lang="en-US"/>
              <a:t>Click to edit Master title style</a:t>
            </a:r>
          </a:p>
        </p:txBody>
      </p:sp>
      <p:sp>
        <p:nvSpPr>
          <p:cNvPr id="6" name="Slide Number Placeholder 11">
            <a:extLst>
              <a:ext uri="{FF2B5EF4-FFF2-40B4-BE49-F238E27FC236}">
                <a16:creationId xmlns:a16="http://schemas.microsoft.com/office/drawing/2014/main" id="{CA35970F-C7C4-F346-8F9C-43C9A251063B}"/>
              </a:ext>
            </a:extLst>
          </p:cNvPr>
          <p:cNvSpPr>
            <a:spLocks noGrp="1"/>
          </p:cNvSpPr>
          <p:nvPr>
            <p:ph type="sldNum" sz="quarter" idx="10"/>
          </p:nvPr>
        </p:nvSpPr>
        <p:spPr>
          <a:xfrm>
            <a:off x="1" y="6553200"/>
            <a:ext cx="304799" cy="304799"/>
          </a:xfrm>
        </p:spPr>
        <p:txBody>
          <a:bodyPr lIns="0" tIns="0" rIns="0" bIns="0"/>
          <a:lstStyle/>
          <a:p>
            <a:fld id="{89006F1E-66CD-4A4B-9370-B4A3080F0E6C}" type="slidenum">
              <a:rPr lang="en-US" smtClean="0"/>
              <a:pPr/>
              <a:t>‹#›</a:t>
            </a:fld>
            <a:endParaRPr lang="en-US"/>
          </a:p>
        </p:txBody>
      </p:sp>
      <p:sp>
        <p:nvSpPr>
          <p:cNvPr id="7" name="Footer Placeholder 1">
            <a:extLst>
              <a:ext uri="{FF2B5EF4-FFF2-40B4-BE49-F238E27FC236}">
                <a16:creationId xmlns:a16="http://schemas.microsoft.com/office/drawing/2014/main" id="{CE9EC605-3413-1E4D-96BF-ECCB56711FD5}"/>
              </a:ext>
            </a:extLst>
          </p:cNvPr>
          <p:cNvSpPr>
            <a:spLocks noGrp="1"/>
          </p:cNvSpPr>
          <p:nvPr>
            <p:ph type="ftr" sz="quarter" idx="13"/>
          </p:nvPr>
        </p:nvSpPr>
        <p:spPr>
          <a:xfrm>
            <a:off x="304799" y="6553201"/>
            <a:ext cx="7620001" cy="304800"/>
          </a:xfrm>
          <a:prstGeom prst="rect">
            <a:avLst/>
          </a:prstGeom>
        </p:spPr>
        <p:txBody>
          <a:bodyPr/>
          <a:lstStyle>
            <a:lvl1pPr>
              <a:defRPr>
                <a:solidFill>
                  <a:schemeClr val="accent5"/>
                </a:solidFill>
              </a:defRPr>
            </a:lvl1pPr>
          </a:lstStyle>
          <a:p>
            <a:r>
              <a:rPr lang="en-US">
                <a:ea typeface="MS PGothic" panose="020B0600070205080204" pitchFamily="34" charset="-128"/>
              </a:rPr>
              <a:t>Proprietary &amp; Confidential</a:t>
            </a:r>
          </a:p>
        </p:txBody>
      </p:sp>
      <p:sp>
        <p:nvSpPr>
          <p:cNvPr id="8" name="Text Placeholder 7">
            <a:extLst>
              <a:ext uri="{FF2B5EF4-FFF2-40B4-BE49-F238E27FC236}">
                <a16:creationId xmlns:a16="http://schemas.microsoft.com/office/drawing/2014/main" id="{FE813D60-49DC-CC4E-8912-23F1B67BB019}"/>
              </a:ext>
            </a:extLst>
          </p:cNvPr>
          <p:cNvSpPr>
            <a:spLocks noGrp="1"/>
          </p:cNvSpPr>
          <p:nvPr>
            <p:ph type="body" sz="quarter" idx="14" hasCustomPrompt="1"/>
          </p:nvPr>
        </p:nvSpPr>
        <p:spPr>
          <a:xfrm>
            <a:off x="304797" y="6055756"/>
            <a:ext cx="11582400" cy="489204"/>
          </a:xfrm>
          <a:prstGeom prst="rect">
            <a:avLst/>
          </a:prstGeom>
        </p:spPr>
        <p:txBody>
          <a:bodyPr anchor="b">
            <a:normAutofit/>
          </a:bodyPr>
          <a:lstStyle>
            <a:lvl1pPr marL="0" indent="0">
              <a:spcBef>
                <a:spcPts val="100"/>
              </a:spcBef>
              <a:buNone/>
              <a:defRPr sz="1000">
                <a:solidFill>
                  <a:schemeClr val="accent5"/>
                </a:solidFill>
              </a:defRPr>
            </a:lvl1pPr>
          </a:lstStyle>
          <a:p>
            <a:pPr lvl="0"/>
            <a:r>
              <a:rPr lang="en-US"/>
              <a:t>Source notes</a:t>
            </a:r>
          </a:p>
        </p:txBody>
      </p:sp>
      <p:sp>
        <p:nvSpPr>
          <p:cNvPr id="12" name="Content Placeholder 3">
            <a:extLst>
              <a:ext uri="{FF2B5EF4-FFF2-40B4-BE49-F238E27FC236}">
                <a16:creationId xmlns:a16="http://schemas.microsoft.com/office/drawing/2014/main" id="{D38D7C33-9A72-7247-9B25-82BE39794E09}"/>
              </a:ext>
            </a:extLst>
          </p:cNvPr>
          <p:cNvSpPr>
            <a:spLocks noGrp="1"/>
          </p:cNvSpPr>
          <p:nvPr>
            <p:ph sz="quarter" idx="16"/>
          </p:nvPr>
        </p:nvSpPr>
        <p:spPr>
          <a:xfrm>
            <a:off x="304800" y="1447800"/>
            <a:ext cx="5638796" cy="4607954"/>
          </a:xfrm>
          <a:prstGeom prst="rect">
            <a:avLst/>
          </a:prstGeom>
        </p:spPr>
        <p:txBody>
          <a:bodyPr vert="horz" lIns="0" tIns="0" rIns="0" bIns="0" rtlCol="0">
            <a:normAutofit/>
          </a:bodyPr>
          <a:lstStyle>
            <a:lvl1pPr marL="342900" indent="-342900">
              <a:buFont typeface="Arial" panose="020B0604020202020204" pitchFamily="34" charset="0"/>
              <a:buChar char="•"/>
              <a:defRPr lang="en-US" dirty="0" smtClean="0"/>
            </a:lvl1pPr>
            <a:lvl2pPr marL="520700" indent="-285750">
              <a:buFont typeface="Arial" panose="020B0604020202020204" pitchFamily="34" charset="0"/>
              <a:buChar char="•"/>
              <a:defRPr lang="en-US" dirty="0" smtClean="0"/>
            </a:lvl2pPr>
            <a:lvl3pPr marL="749300" indent="-285750">
              <a:buFont typeface="Arial" panose="020B0604020202020204" pitchFamily="34" charset="0"/>
              <a:buChar char="•"/>
              <a:defRPr lang="en-US" dirty="0" smtClean="0"/>
            </a:lvl3pPr>
            <a:lvl4pPr marL="862013" indent="-171450">
              <a:buFont typeface="Arial" panose="020B0604020202020204" pitchFamily="34" charset="0"/>
              <a:buChar char="•"/>
              <a:defRPr lang="en-US" dirty="0" smtClean="0"/>
            </a:lvl4pPr>
            <a:lvl5pPr marL="1093787" indent="-171450">
              <a:buFont typeface="Arial" panose="020B0604020202020204" pitchFamily="34" charset="0"/>
              <a:buChar char="•"/>
              <a:defRPr lang="en-US" dirty="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3" name="Content Placeholder 3">
            <a:extLst>
              <a:ext uri="{FF2B5EF4-FFF2-40B4-BE49-F238E27FC236}">
                <a16:creationId xmlns:a16="http://schemas.microsoft.com/office/drawing/2014/main" id="{4109D056-DC1B-0D4A-8CCD-D716570C884F}"/>
              </a:ext>
            </a:extLst>
          </p:cNvPr>
          <p:cNvSpPr>
            <a:spLocks noGrp="1"/>
          </p:cNvSpPr>
          <p:nvPr>
            <p:ph sz="quarter" idx="17"/>
          </p:nvPr>
        </p:nvSpPr>
        <p:spPr>
          <a:xfrm>
            <a:off x="6248398" y="1447800"/>
            <a:ext cx="5638799" cy="4607954"/>
          </a:xfrm>
          <a:prstGeom prst="rect">
            <a:avLst/>
          </a:prstGeom>
        </p:spPr>
        <p:txBody>
          <a:bodyPr vert="horz" lIns="0" tIns="0" rIns="0" bIns="0" rtlCol="0">
            <a:normAutofit/>
          </a:bodyPr>
          <a:lstStyle>
            <a:lvl1pPr marL="342900" indent="-342900">
              <a:buFont typeface="Arial" panose="020B0604020202020204" pitchFamily="34" charset="0"/>
              <a:buChar char="•"/>
              <a:defRPr lang="en-US" dirty="0" smtClean="0"/>
            </a:lvl1pPr>
            <a:lvl2pPr marL="520700" indent="-285750">
              <a:buFont typeface="Arial" panose="020B0604020202020204" pitchFamily="34" charset="0"/>
              <a:buChar char="•"/>
              <a:defRPr lang="en-US" dirty="0" smtClean="0"/>
            </a:lvl2pPr>
            <a:lvl3pPr marL="749300" indent="-285750">
              <a:buFont typeface="Arial" panose="020B0604020202020204" pitchFamily="34" charset="0"/>
              <a:buChar char="•"/>
              <a:defRPr lang="en-US" dirty="0" smtClean="0"/>
            </a:lvl3pPr>
            <a:lvl4pPr marL="862013" indent="-171450">
              <a:buFont typeface="Arial" panose="020B0604020202020204" pitchFamily="34" charset="0"/>
              <a:buChar char="•"/>
              <a:defRPr lang="en-US" dirty="0" smtClean="0"/>
            </a:lvl4pPr>
            <a:lvl5pPr marL="1093787" indent="-171450">
              <a:buFont typeface="Arial" panose="020B0604020202020204" pitchFamily="34" charset="0"/>
              <a:buChar char="•"/>
              <a:defRPr lang="en-US" dirty="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4" name="Text Placeholder 7">
            <a:extLst>
              <a:ext uri="{FF2B5EF4-FFF2-40B4-BE49-F238E27FC236}">
                <a16:creationId xmlns:a16="http://schemas.microsoft.com/office/drawing/2014/main" id="{95884C43-267B-8949-85E3-D9171D3F9D13}"/>
              </a:ext>
            </a:extLst>
          </p:cNvPr>
          <p:cNvSpPr>
            <a:spLocks noGrp="1"/>
          </p:cNvSpPr>
          <p:nvPr>
            <p:ph type="body" sz="quarter" idx="11" hasCustomPrompt="1"/>
          </p:nvPr>
        </p:nvSpPr>
        <p:spPr>
          <a:xfrm>
            <a:off x="300226" y="893063"/>
            <a:ext cx="11591547" cy="381001"/>
          </a:xfrm>
          <a:prstGeom prst="rect">
            <a:avLst/>
          </a:prstGeom>
        </p:spPr>
        <p:txBody>
          <a:bodyPr lIns="0" tIns="0" rIns="0" bIns="0" anchor="t">
            <a:noAutofit/>
          </a:bodyPr>
          <a:lstStyle>
            <a:lvl1pPr marL="0" indent="0">
              <a:buNone/>
              <a:defRPr sz="2000">
                <a:solidFill>
                  <a:schemeClr val="tx1"/>
                </a:solidFill>
              </a:defRPr>
            </a:lvl1pPr>
          </a:lstStyle>
          <a:p>
            <a:pPr lvl="0"/>
            <a:r>
              <a:rPr lang="en-US"/>
              <a:t>Click to add </a:t>
            </a:r>
            <a:r>
              <a:rPr lang="en-US" err="1"/>
              <a:t>subheader</a:t>
            </a:r>
            <a:endParaRPr lang="en-US"/>
          </a:p>
        </p:txBody>
      </p:sp>
    </p:spTree>
    <p:extLst>
      <p:ext uri="{BB962C8B-B14F-4D97-AF65-F5344CB8AC3E}">
        <p14:creationId xmlns:p14="http://schemas.microsoft.com/office/powerpoint/2010/main" val="14566348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36EE58-7CDC-86B5-D73F-FD0EE77384BF}"/>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B9B9D466-15EE-ABC9-324F-5EE062FD6428}"/>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DEB50C5-1F40-462D-1DF4-D33619D38ED1}"/>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5" name="Footer Placeholder 4">
            <a:extLst>
              <a:ext uri="{FF2B5EF4-FFF2-40B4-BE49-F238E27FC236}">
                <a16:creationId xmlns:a16="http://schemas.microsoft.com/office/drawing/2014/main" id="{FD6603D0-FF83-1177-943E-8D590891DA9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CBC6969-C467-A70A-0CA2-17E23B18AFF9}"/>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20854262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CAE73A0-6AFC-1268-B99C-628A660FE396}"/>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39C072A7-4C69-8498-DA35-A1665C7C6861}"/>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37169CEC-AB31-71D1-89CB-DA8F191AB5AB}"/>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5" name="Footer Placeholder 4">
            <a:extLst>
              <a:ext uri="{FF2B5EF4-FFF2-40B4-BE49-F238E27FC236}">
                <a16:creationId xmlns:a16="http://schemas.microsoft.com/office/drawing/2014/main" id="{8696CAE5-857F-C916-C208-064753CF590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A3C1E06-5706-B322-A9AF-98AB80ECC107}"/>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37849383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8AD500D-C8CF-634C-A465-F0DA5F4BC77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7BBE1D48-0124-60C0-7310-714B3A244538}"/>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4EFF8AE0-104C-FB4B-1BD2-061B45E8F380}"/>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957EBC78-BAB8-E975-8BD3-D9268E820A2A}"/>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6" name="Footer Placeholder 5">
            <a:extLst>
              <a:ext uri="{FF2B5EF4-FFF2-40B4-BE49-F238E27FC236}">
                <a16:creationId xmlns:a16="http://schemas.microsoft.com/office/drawing/2014/main" id="{4E0A6F7B-6EE4-672A-F9D9-40C540E88EC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6E18097E-4381-2BD8-8B1D-6FBEF8A9B856}"/>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46358136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B4C7882-9904-F7A9-9217-F9F628F8D3D0}"/>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DE6E23FA-77FC-7AD0-D0C0-943F2B839E8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F920E51E-8D22-697B-5D35-A3F8560966B1}"/>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3FC3FA2A-7EA4-AD5A-3F03-4F2FB53DC0A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390B095E-B64C-779F-5304-FD94E1BD165A}"/>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C4ACF405-A19F-478B-C8D4-B4F499E113DD}"/>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8" name="Footer Placeholder 7">
            <a:extLst>
              <a:ext uri="{FF2B5EF4-FFF2-40B4-BE49-F238E27FC236}">
                <a16:creationId xmlns:a16="http://schemas.microsoft.com/office/drawing/2014/main" id="{61500425-FA69-6694-0399-D35C3AFCE9C5}"/>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C64DCEBE-6565-2016-02DD-99D54B93122F}"/>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378290995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075A1E-A107-0CA0-1529-572EEA7F3D5C}"/>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FD8DA417-918B-9DAC-146A-2F513647C411}"/>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4" name="Footer Placeholder 3">
            <a:extLst>
              <a:ext uri="{FF2B5EF4-FFF2-40B4-BE49-F238E27FC236}">
                <a16:creationId xmlns:a16="http://schemas.microsoft.com/office/drawing/2014/main" id="{0E2B9050-CCAF-687E-40F8-B97F53A65B2E}"/>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7534199A-C4D8-C4D5-EE30-59B8BBEFFB03}"/>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16598507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70A47CD3-BFCA-A3AA-2D80-B7B9B333DA03}"/>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3" name="Footer Placeholder 2">
            <a:extLst>
              <a:ext uri="{FF2B5EF4-FFF2-40B4-BE49-F238E27FC236}">
                <a16:creationId xmlns:a16="http://schemas.microsoft.com/office/drawing/2014/main" id="{A02C4EBA-0AA0-4AFA-5B21-39F5EA974995}"/>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8977FF2-712C-A50D-AA51-EA78ACD04A8C}"/>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97981796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80AACB4-FEEB-0DF7-D9B6-51472F50D6F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D0E08D3E-0957-ECA6-43FE-2621DEE4144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1A556131-9212-FDF7-F569-E708594A59A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C2796199-F7B5-5ECE-2AE7-CFA3CE41773E}"/>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6" name="Footer Placeholder 5">
            <a:extLst>
              <a:ext uri="{FF2B5EF4-FFF2-40B4-BE49-F238E27FC236}">
                <a16:creationId xmlns:a16="http://schemas.microsoft.com/office/drawing/2014/main" id="{EEE070FE-324A-90F4-5433-05782036F844}"/>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84EB23FE-2CD1-250C-5C34-093670A80A94}"/>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38836342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69BD360-E682-B28E-5D7B-05A59D2F73C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5A5E2AE4-CCAF-B98D-586B-49DBDB6E9DF9}"/>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1CADDCA7-A4DC-7F2D-23DA-79AD40673D6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A81B3A4B-6843-B914-FC39-8A97BA461661}"/>
              </a:ext>
            </a:extLst>
          </p:cNvPr>
          <p:cNvSpPr>
            <a:spLocks noGrp="1"/>
          </p:cNvSpPr>
          <p:nvPr>
            <p:ph type="dt" sz="half" idx="10"/>
          </p:nvPr>
        </p:nvSpPr>
        <p:spPr/>
        <p:txBody>
          <a:bodyPr/>
          <a:lstStyle/>
          <a:p>
            <a:fld id="{4012083E-061F-4ABB-81AE-CB64E5C950A4}" type="datetimeFigureOut">
              <a:rPr lang="en-US" smtClean="0"/>
              <a:t>5/29/2025</a:t>
            </a:fld>
            <a:endParaRPr lang="en-US"/>
          </a:p>
        </p:txBody>
      </p:sp>
      <p:sp>
        <p:nvSpPr>
          <p:cNvPr id="6" name="Footer Placeholder 5">
            <a:extLst>
              <a:ext uri="{FF2B5EF4-FFF2-40B4-BE49-F238E27FC236}">
                <a16:creationId xmlns:a16="http://schemas.microsoft.com/office/drawing/2014/main" id="{DA9BBB71-6DD6-5D93-2340-B355F352058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9AA1ED7-E737-5801-3068-3837498A9D8F}"/>
              </a:ext>
            </a:extLst>
          </p:cNvPr>
          <p:cNvSpPr>
            <a:spLocks noGrp="1"/>
          </p:cNvSpPr>
          <p:nvPr>
            <p:ph type="sldNum" sz="quarter" idx="12"/>
          </p:nvPr>
        </p:nvSpPr>
        <p:spPr/>
        <p:txBody>
          <a:bodyPr/>
          <a:lstStyle/>
          <a:p>
            <a:fld id="{6D7F2840-8B2D-4E3C-A18C-33ADB28A3F92}" type="slidenum">
              <a:rPr lang="en-US" smtClean="0"/>
              <a:t>‹#›</a:t>
            </a:fld>
            <a:endParaRPr lang="en-US"/>
          </a:p>
        </p:txBody>
      </p:sp>
    </p:spTree>
    <p:extLst>
      <p:ext uri="{BB962C8B-B14F-4D97-AF65-F5344CB8AC3E}">
        <p14:creationId xmlns:p14="http://schemas.microsoft.com/office/powerpoint/2010/main" val="21694613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E07B87E9-DBEB-DE96-CDDB-02ACA230A293}"/>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A3ED1E12-9ACF-592C-E936-44D8C6004EC8}"/>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9B8CA13-04F0-7ADE-5461-D8B3A194BF3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4012083E-061F-4ABB-81AE-CB64E5C950A4}" type="datetimeFigureOut">
              <a:rPr lang="en-US" smtClean="0"/>
              <a:t>5/29/2025</a:t>
            </a:fld>
            <a:endParaRPr lang="en-US"/>
          </a:p>
        </p:txBody>
      </p:sp>
      <p:sp>
        <p:nvSpPr>
          <p:cNvPr id="5" name="Footer Placeholder 4">
            <a:extLst>
              <a:ext uri="{FF2B5EF4-FFF2-40B4-BE49-F238E27FC236}">
                <a16:creationId xmlns:a16="http://schemas.microsoft.com/office/drawing/2014/main" id="{5AE20477-D9DD-7276-7376-F1A1A6D8AD49}"/>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a:p>
        </p:txBody>
      </p:sp>
      <p:sp>
        <p:nvSpPr>
          <p:cNvPr id="6" name="Slide Number Placeholder 5">
            <a:extLst>
              <a:ext uri="{FF2B5EF4-FFF2-40B4-BE49-F238E27FC236}">
                <a16:creationId xmlns:a16="http://schemas.microsoft.com/office/drawing/2014/main" id="{5770807B-66BC-474B-74CC-882261A3AF04}"/>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6D7F2840-8B2D-4E3C-A18C-33ADB28A3F92}" type="slidenum">
              <a:rPr lang="en-US" smtClean="0"/>
              <a:t>‹#›</a:t>
            </a:fld>
            <a:endParaRPr lang="en-US"/>
          </a:p>
        </p:txBody>
      </p:sp>
    </p:spTree>
    <p:extLst>
      <p:ext uri="{BB962C8B-B14F-4D97-AF65-F5344CB8AC3E}">
        <p14:creationId xmlns:p14="http://schemas.microsoft.com/office/powerpoint/2010/main" val="82631775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a:extLst>
              <a:ext uri="{FF2B5EF4-FFF2-40B4-BE49-F238E27FC236}">
                <a16:creationId xmlns:a16="http://schemas.microsoft.com/office/drawing/2014/main" id="{F896C137-1B79-4DF2-95CC-9D4977D342A5}"/>
              </a:ext>
            </a:extLst>
          </p:cNvPr>
          <p:cNvSpPr>
            <a:spLocks noGrp="1"/>
          </p:cNvSpPr>
          <p:nvPr>
            <p:ph type="sldNum" sz="quarter" idx="10"/>
          </p:nvPr>
        </p:nvSpPr>
        <p:spPr/>
        <p:txBody>
          <a:bodyPr/>
          <a:lstStyle/>
          <a:p>
            <a:pPr marL="0" marR="0" lvl="0" indent="0" algn="ctr" defTabSz="457200" rtl="0" eaLnBrk="1" fontAlgn="auto" latinLnBrk="0" hangingPunct="1">
              <a:lnSpc>
                <a:spcPct val="100000"/>
              </a:lnSpc>
              <a:spcBef>
                <a:spcPts val="0"/>
              </a:spcBef>
              <a:spcAft>
                <a:spcPts val="0"/>
              </a:spcAft>
              <a:buClrTx/>
              <a:buSzTx/>
              <a:buFontTx/>
              <a:buNone/>
              <a:tabLst/>
              <a:defRPr/>
            </a:pPr>
            <a:fld id="{89006F1E-66CD-4A4B-9370-B4A3080F0E6C}" type="slidenum">
              <a:rPr kumimoji="0" lang="en-US" sz="1000" b="0" i="0" u="none" strike="noStrike" kern="1200" cap="none" spc="0" normalizeH="0" baseline="0" noProof="0" smtClean="0">
                <a:ln>
                  <a:noFill/>
                </a:ln>
                <a:solidFill>
                  <a:srgbClr val="545859"/>
                </a:solidFill>
                <a:effectLst/>
                <a:uLnTx/>
                <a:uFillTx/>
                <a:latin typeface="Arial" panose="020B0604020202020204"/>
                <a:ea typeface="+mn-ea"/>
                <a:cs typeface="+mn-cs"/>
              </a:rPr>
              <a:pPr marL="0" marR="0" lvl="0" indent="0" algn="ctr" defTabSz="457200" rtl="0" eaLnBrk="1" fontAlgn="auto" latinLnBrk="0" hangingPunct="1">
                <a:lnSpc>
                  <a:spcPct val="100000"/>
                </a:lnSpc>
                <a:spcBef>
                  <a:spcPts val="0"/>
                </a:spcBef>
                <a:spcAft>
                  <a:spcPts val="0"/>
                </a:spcAft>
                <a:buClrTx/>
                <a:buSzTx/>
                <a:buFontTx/>
                <a:buNone/>
                <a:tabLst/>
                <a:defRPr/>
              </a:pPr>
              <a:t>1</a:t>
            </a:fld>
            <a:endParaRPr kumimoji="0" lang="en-US" sz="1000" b="0" i="0" u="none" strike="noStrike" kern="1200" cap="none" spc="0" normalizeH="0" baseline="0" noProof="0">
              <a:ln>
                <a:noFill/>
              </a:ln>
              <a:solidFill>
                <a:srgbClr val="545859"/>
              </a:solidFill>
              <a:effectLst/>
              <a:uLnTx/>
              <a:uFillTx/>
              <a:latin typeface="Arial" panose="020B0604020202020204"/>
              <a:ea typeface="+mn-ea"/>
              <a:cs typeface="+mn-cs"/>
            </a:endParaRPr>
          </a:p>
        </p:txBody>
      </p:sp>
      <p:sp>
        <p:nvSpPr>
          <p:cNvPr id="11" name="Content Placeholder 10">
            <a:extLst>
              <a:ext uri="{FF2B5EF4-FFF2-40B4-BE49-F238E27FC236}">
                <a16:creationId xmlns:a16="http://schemas.microsoft.com/office/drawing/2014/main" id="{8DAF8B96-6BAB-4A74-9E3C-E4C778564123}"/>
              </a:ext>
            </a:extLst>
          </p:cNvPr>
          <p:cNvSpPr>
            <a:spLocks noGrp="1"/>
          </p:cNvSpPr>
          <p:nvPr>
            <p:ph sz="quarter" idx="17"/>
          </p:nvPr>
        </p:nvSpPr>
        <p:spPr>
          <a:xfrm>
            <a:off x="301846" y="5456534"/>
            <a:ext cx="11435546" cy="780934"/>
          </a:xfrm>
        </p:spPr>
        <p:txBody>
          <a:bodyPr vert="horz" lIns="0" tIns="0" rIns="0" bIns="0" rtlCol="0" anchor="t">
            <a:normAutofit/>
          </a:bodyPr>
          <a:lstStyle/>
          <a:p>
            <a:pPr marL="0" indent="0" algn="just">
              <a:buNone/>
            </a:pPr>
            <a:r>
              <a:rPr lang="en-US" sz="1000" b="1" dirty="0"/>
              <a:t>Figure </a:t>
            </a:r>
            <a:r>
              <a:rPr lang="en-US" sz="1000" b="1" dirty="0">
                <a:solidFill>
                  <a:srgbClr val="000000"/>
                </a:solidFill>
                <a:latin typeface="Arial" pitchFamily="34" charset="0"/>
                <a:ea typeface="ＭＳ Ｐゴシック" pitchFamily="100" charset="-128"/>
              </a:rPr>
              <a:t>2</a:t>
            </a:r>
            <a:r>
              <a:rPr kumimoji="0" lang="en-US" sz="1000" b="1" i="0" u="none" strike="noStrike" kern="1200" cap="none" spc="0" normalizeH="0" baseline="0" noProof="0" dirty="0">
                <a:ln>
                  <a:noFill/>
                </a:ln>
                <a:solidFill>
                  <a:srgbClr val="000000"/>
                </a:solidFill>
                <a:effectLst/>
                <a:uLnTx/>
                <a:uFillTx/>
                <a:latin typeface="Arial" pitchFamily="34" charset="0"/>
                <a:ea typeface="ＭＳ Ｐゴシック" pitchFamily="100" charset="-128"/>
                <a:cs typeface="+mn-cs"/>
              </a:rPr>
              <a:t>:</a:t>
            </a:r>
            <a:r>
              <a:rPr lang="en-US" sz="1000" b="1" dirty="0"/>
              <a:t> Whole genome view. </a:t>
            </a:r>
            <a:r>
              <a:rPr lang="en-US" sz="1000" dirty="0"/>
              <a:t>The whole genome view displays all somatic and sex chromosomes in one frame with high level copy number. The smooth signal plot (right y-axis) is the smoothing of the log2 ratios which depict the signal intensities of probes on the microarray. A value of 2 represents a normal copy number state (CN = 2). A value of 3 represents chromosomal gain (CN = 3). A value of 1 represents a chromosomal loss (CN = 1). The pink, green and yellow colors indicate the raw signal for each individual chromosome probe, while the blue signal represents the normalized probe signal which is used to identify copy number and aberrations (if any). Aberrations when present are indicated by red arrows.</a:t>
            </a:r>
          </a:p>
        </p:txBody>
      </p:sp>
      <p:sp>
        <p:nvSpPr>
          <p:cNvPr id="13" name="Content Placeholder 10">
            <a:extLst>
              <a:ext uri="{FF2B5EF4-FFF2-40B4-BE49-F238E27FC236}">
                <a16:creationId xmlns:a16="http://schemas.microsoft.com/office/drawing/2014/main" id="{5E889DA6-475E-46BC-8D52-133E7D2C85BD}"/>
              </a:ext>
            </a:extLst>
          </p:cNvPr>
          <p:cNvSpPr txBox="1">
            <a:spLocks/>
          </p:cNvSpPr>
          <p:nvPr/>
        </p:nvSpPr>
        <p:spPr>
          <a:xfrm>
            <a:off x="301846" y="947876"/>
            <a:ext cx="11239666" cy="381001"/>
          </a:xfrm>
          <a:prstGeom prst="rect">
            <a:avLst/>
          </a:prstGeom>
        </p:spPr>
        <p:txBody>
          <a:bodyPr vert="horz" lIns="0" tIns="0" rIns="0" bIns="0" rtlCol="0" anchor="t">
            <a:normAutofit fontScale="25000" lnSpcReduction="20000"/>
          </a:bodyPr>
          <a:lstStyle>
            <a:lvl1pPr marL="342900" indent="-342900" algn="l" defTabSz="914400" rtl="0" eaLnBrk="1" latinLnBrk="0" hangingPunct="1">
              <a:lnSpc>
                <a:spcPct val="120000"/>
              </a:lnSpc>
              <a:spcBef>
                <a:spcPts val="200"/>
              </a:spcBef>
              <a:buClr>
                <a:schemeClr val="tx2"/>
              </a:buClr>
              <a:buSzPct val="100000"/>
              <a:buFont typeface="Arial" panose="020B0604020202020204" pitchFamily="34" charset="0"/>
              <a:buChar char="•"/>
              <a:tabLst/>
              <a:defRPr lang="en-US" sz="2000" b="0" kern="1200" dirty="0" smtClean="0">
                <a:solidFill>
                  <a:schemeClr val="tx1"/>
                </a:solidFill>
                <a:latin typeface="+mn-lt"/>
                <a:ea typeface="+mn-ea"/>
                <a:cs typeface="+mn-cs"/>
              </a:defRPr>
            </a:lvl1pPr>
            <a:lvl2pPr marL="520700" marR="0" indent="-285750" algn="l" defTabSz="914400" rtl="0" eaLnBrk="1" fontAlgn="auto" latinLnBrk="0" hangingPunct="1">
              <a:lnSpc>
                <a:spcPct val="120000"/>
              </a:lnSpc>
              <a:spcBef>
                <a:spcPts val="200"/>
              </a:spcBef>
              <a:spcAft>
                <a:spcPts val="0"/>
              </a:spcAft>
              <a:buClrTx/>
              <a:buSzPct val="76000"/>
              <a:buFont typeface="Arial" panose="020B0604020202020204" pitchFamily="34" charset="0"/>
              <a:buChar char="•"/>
              <a:tabLst/>
              <a:defRPr lang="en-US" sz="1800" b="0" kern="1200" dirty="0" smtClean="0">
                <a:solidFill>
                  <a:schemeClr val="tx1"/>
                </a:solidFill>
                <a:latin typeface="+mn-lt"/>
                <a:ea typeface="+mn-ea"/>
                <a:cs typeface="+mn-cs"/>
              </a:defRPr>
            </a:lvl2pPr>
            <a:lvl3pPr marL="749300" marR="0" indent="-285750" algn="l" defTabSz="914400" rtl="0" eaLnBrk="1" fontAlgn="auto" latinLnBrk="0" hangingPunct="1">
              <a:lnSpc>
                <a:spcPct val="120000"/>
              </a:lnSpc>
              <a:spcBef>
                <a:spcPts val="200"/>
              </a:spcBef>
              <a:spcAft>
                <a:spcPts val="0"/>
              </a:spcAft>
              <a:buClrTx/>
              <a:buSzPct val="80000"/>
              <a:buFont typeface="Arial" panose="020B0604020202020204" pitchFamily="34" charset="0"/>
              <a:buChar char="•"/>
              <a:tabLst/>
              <a:defRPr lang="en-US" sz="1400" b="0" kern="1200" dirty="0" smtClean="0">
                <a:solidFill>
                  <a:schemeClr val="tx1"/>
                </a:solidFill>
                <a:latin typeface="+mn-lt"/>
                <a:ea typeface="+mn-ea"/>
                <a:cs typeface="+mn-cs"/>
              </a:defRPr>
            </a:lvl3pPr>
            <a:lvl4pPr marL="862013" marR="0" indent="-171450" algn="l" defTabSz="914400" rtl="0" eaLnBrk="1" fontAlgn="auto" latinLnBrk="0" hangingPunct="1">
              <a:lnSpc>
                <a:spcPct val="120000"/>
              </a:lnSpc>
              <a:spcBef>
                <a:spcPts val="200"/>
              </a:spcBef>
              <a:spcAft>
                <a:spcPts val="0"/>
              </a:spcAft>
              <a:buClrTx/>
              <a:buSzPct val="80000"/>
              <a:buFont typeface="Arial" panose="020B0604020202020204" pitchFamily="34" charset="0"/>
              <a:buChar char="•"/>
              <a:tabLst/>
              <a:defRPr lang="en-US" sz="1200" b="0" kern="1200" dirty="0" smtClean="0">
                <a:solidFill>
                  <a:schemeClr val="tx1"/>
                </a:solidFill>
                <a:latin typeface="+mn-lt"/>
                <a:ea typeface="+mn-ea"/>
                <a:cs typeface="+mn-cs"/>
              </a:defRPr>
            </a:lvl4pPr>
            <a:lvl5pPr marL="1093787" marR="0" indent="-171450" algn="l" defTabSz="914400" rtl="0" eaLnBrk="1" fontAlgn="auto" latinLnBrk="0" hangingPunct="1">
              <a:lnSpc>
                <a:spcPct val="120000"/>
              </a:lnSpc>
              <a:spcBef>
                <a:spcPts val="200"/>
              </a:spcBef>
              <a:spcAft>
                <a:spcPts val="0"/>
              </a:spcAft>
              <a:buClrTx/>
              <a:buSzPct val="80000"/>
              <a:buFont typeface="Arial" panose="020B0604020202020204" pitchFamily="34" charset="0"/>
              <a:buChar char="•"/>
              <a:tabLst/>
              <a:defRPr lang="en-US" sz="1100" b="0" kern="1200" dirty="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342900" marR="0" lvl="0" indent="-342900" algn="l" defTabSz="914400" rtl="0" eaLnBrk="1" fontAlgn="auto" latinLnBrk="0" hangingPunct="1">
              <a:lnSpc>
                <a:spcPct val="120000"/>
              </a:lnSpc>
              <a:spcBef>
                <a:spcPts val="200"/>
              </a:spcBef>
              <a:spcAft>
                <a:spcPts val="0"/>
              </a:spcAft>
              <a:buClr>
                <a:srgbClr val="0E2841"/>
              </a:buClr>
              <a:buSzPct val="100000"/>
              <a:buFont typeface="Arial" panose="020B0604020202020204" pitchFamily="34" charset="0"/>
              <a:buAutoNum type="arabicPeriod"/>
              <a:tabLst/>
              <a:defRPr/>
            </a:pPr>
            <a:r>
              <a:rPr kumimoji="0" lang="en-US" sz="4000" b="0" i="0" u="none" strike="noStrike" kern="1200" cap="none" spc="0" normalizeH="0" baseline="0" noProof="0" dirty="0">
                <a:ln>
                  <a:noFill/>
                </a:ln>
                <a:solidFill>
                  <a:prstClr val="black"/>
                </a:solidFill>
                <a:effectLst/>
                <a:uLnTx/>
                <a:uFillTx/>
                <a:latin typeface="Aptos" panose="02110004020202020204"/>
                <a:ea typeface="+mn-ea"/>
                <a:cs typeface="Arial"/>
              </a:rPr>
              <a:t>KaryoStat+ analysis of this sample revealed that it originated from a male individual.</a:t>
            </a:r>
          </a:p>
          <a:p>
            <a:pPr marL="342900" marR="0" lvl="0" indent="-342900" algn="l" defTabSz="914400" rtl="0" eaLnBrk="1" fontAlgn="auto" latinLnBrk="0" hangingPunct="1">
              <a:lnSpc>
                <a:spcPct val="120000"/>
              </a:lnSpc>
              <a:spcBef>
                <a:spcPts val="200"/>
              </a:spcBef>
              <a:spcAft>
                <a:spcPts val="0"/>
              </a:spcAft>
              <a:buClr>
                <a:srgbClr val="0E2841"/>
              </a:buClr>
              <a:buSzPct val="100000"/>
              <a:buFont typeface="Arial" panose="020B0604020202020204" pitchFamily="34" charset="0"/>
              <a:buAutoNum type="arabicPeriod"/>
              <a:tabLst/>
              <a:defRPr/>
            </a:pPr>
            <a:r>
              <a:rPr kumimoji="0" lang="en-US" sz="4000" b="0" i="0" u="none" strike="noStrike" kern="1200" cap="none" spc="0" normalizeH="0" baseline="0" noProof="0" dirty="0">
                <a:ln>
                  <a:noFill/>
                </a:ln>
                <a:solidFill>
                  <a:srgbClr val="242424"/>
                </a:solidFill>
                <a:effectLst/>
                <a:uLnTx/>
                <a:uFillTx/>
                <a:latin typeface="Arial" panose="020B0604020202020204" pitchFamily="34" charset="0"/>
                <a:ea typeface="+mn-ea"/>
                <a:cs typeface="Arial" panose="020B0604020202020204" pitchFamily="34" charset="0"/>
              </a:rPr>
              <a:t>No chromosomal aberrations were found when comparing against the reference dataset.</a:t>
            </a:r>
            <a:endParaRPr kumimoji="0" lang="en-US" sz="4000"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endParaRPr>
          </a:p>
          <a:p>
            <a:pPr marL="0" marR="0" lvl="0" indent="0" algn="l" defTabSz="914400" rtl="0" eaLnBrk="1" fontAlgn="auto" latinLnBrk="0" hangingPunct="1">
              <a:lnSpc>
                <a:spcPct val="120000"/>
              </a:lnSpc>
              <a:spcBef>
                <a:spcPts val="200"/>
              </a:spcBef>
              <a:spcAft>
                <a:spcPts val="0"/>
              </a:spcAft>
              <a:buClr>
                <a:srgbClr val="E71315"/>
              </a:buClr>
              <a:buSzPct val="100000"/>
              <a:buFont typeface="Arial" panose="020B0604020202020204" pitchFamily="34" charset="0"/>
              <a:buNone/>
              <a:tabLst/>
              <a:defRPr/>
            </a:pPr>
            <a:endParaRPr kumimoji="0" lang="en-US" sz="1200" b="0" i="0" u="none" strike="noStrike" kern="1200" cap="none" spc="0" normalizeH="0" baseline="0" noProof="0" dirty="0">
              <a:ln>
                <a:noFill/>
              </a:ln>
              <a:solidFill>
                <a:srgbClr val="222222"/>
              </a:solidFill>
              <a:effectLst/>
              <a:uLnTx/>
              <a:uFillTx/>
              <a:latin typeface="Arial" panose="020B0604020202020204"/>
              <a:ea typeface="+mn-ea"/>
              <a:cs typeface="Arial"/>
            </a:endParaRPr>
          </a:p>
        </p:txBody>
      </p:sp>
      <p:sp>
        <p:nvSpPr>
          <p:cNvPr id="15" name="Content Placeholder 10">
            <a:extLst>
              <a:ext uri="{FF2B5EF4-FFF2-40B4-BE49-F238E27FC236}">
                <a16:creationId xmlns:a16="http://schemas.microsoft.com/office/drawing/2014/main" id="{93B5D1A7-CEDF-4609-9673-9E54A96CB9C2}"/>
              </a:ext>
            </a:extLst>
          </p:cNvPr>
          <p:cNvSpPr txBox="1">
            <a:spLocks/>
          </p:cNvSpPr>
          <p:nvPr/>
        </p:nvSpPr>
        <p:spPr>
          <a:xfrm>
            <a:off x="10638702" y="1862762"/>
            <a:ext cx="1482447" cy="249252"/>
          </a:xfrm>
          <a:prstGeom prst="rect">
            <a:avLst/>
          </a:prstGeom>
        </p:spPr>
        <p:txBody>
          <a:bodyPr vert="horz" lIns="0" tIns="0" rIns="0" bIns="0" rtlCol="0">
            <a:normAutofit/>
          </a:bodyPr>
          <a:lstStyle>
            <a:lvl1pPr marL="342900" indent="-342900" algn="l" defTabSz="914400" rtl="0" eaLnBrk="1" latinLnBrk="0" hangingPunct="1">
              <a:lnSpc>
                <a:spcPct val="120000"/>
              </a:lnSpc>
              <a:spcBef>
                <a:spcPts val="200"/>
              </a:spcBef>
              <a:buClr>
                <a:schemeClr val="tx2"/>
              </a:buClr>
              <a:buSzPct val="100000"/>
              <a:buFont typeface="Arial" panose="020B0604020202020204" pitchFamily="34" charset="0"/>
              <a:buChar char="•"/>
              <a:tabLst/>
              <a:defRPr lang="en-US" sz="2000" b="0" kern="1200" dirty="0" smtClean="0">
                <a:solidFill>
                  <a:schemeClr val="tx1"/>
                </a:solidFill>
                <a:latin typeface="+mn-lt"/>
                <a:ea typeface="+mn-ea"/>
                <a:cs typeface="+mn-cs"/>
              </a:defRPr>
            </a:lvl1pPr>
            <a:lvl2pPr marL="520700" marR="0" indent="-285750" algn="l" defTabSz="914400" rtl="0" eaLnBrk="1" fontAlgn="auto" latinLnBrk="0" hangingPunct="1">
              <a:lnSpc>
                <a:spcPct val="120000"/>
              </a:lnSpc>
              <a:spcBef>
                <a:spcPts val="200"/>
              </a:spcBef>
              <a:spcAft>
                <a:spcPts val="0"/>
              </a:spcAft>
              <a:buClrTx/>
              <a:buSzPct val="76000"/>
              <a:buFont typeface="Arial" panose="020B0604020202020204" pitchFamily="34" charset="0"/>
              <a:buChar char="•"/>
              <a:tabLst/>
              <a:defRPr lang="en-US" sz="1800" b="0" kern="1200" dirty="0" smtClean="0">
                <a:solidFill>
                  <a:schemeClr val="tx1"/>
                </a:solidFill>
                <a:latin typeface="+mn-lt"/>
                <a:ea typeface="+mn-ea"/>
                <a:cs typeface="+mn-cs"/>
              </a:defRPr>
            </a:lvl2pPr>
            <a:lvl3pPr marL="749300" marR="0" indent="-285750" algn="l" defTabSz="914400" rtl="0" eaLnBrk="1" fontAlgn="auto" latinLnBrk="0" hangingPunct="1">
              <a:lnSpc>
                <a:spcPct val="120000"/>
              </a:lnSpc>
              <a:spcBef>
                <a:spcPts val="200"/>
              </a:spcBef>
              <a:spcAft>
                <a:spcPts val="0"/>
              </a:spcAft>
              <a:buClrTx/>
              <a:buSzPct val="80000"/>
              <a:buFont typeface="Arial" panose="020B0604020202020204" pitchFamily="34" charset="0"/>
              <a:buChar char="•"/>
              <a:tabLst/>
              <a:defRPr lang="en-US" sz="1400" b="0" kern="1200" dirty="0" smtClean="0">
                <a:solidFill>
                  <a:schemeClr val="tx1"/>
                </a:solidFill>
                <a:latin typeface="+mn-lt"/>
                <a:ea typeface="+mn-ea"/>
                <a:cs typeface="+mn-cs"/>
              </a:defRPr>
            </a:lvl3pPr>
            <a:lvl4pPr marL="862013" marR="0" indent="-171450" algn="l" defTabSz="914400" rtl="0" eaLnBrk="1" fontAlgn="auto" latinLnBrk="0" hangingPunct="1">
              <a:lnSpc>
                <a:spcPct val="120000"/>
              </a:lnSpc>
              <a:spcBef>
                <a:spcPts val="200"/>
              </a:spcBef>
              <a:spcAft>
                <a:spcPts val="0"/>
              </a:spcAft>
              <a:buClrTx/>
              <a:buSzPct val="80000"/>
              <a:buFont typeface="Arial" panose="020B0604020202020204" pitchFamily="34" charset="0"/>
              <a:buChar char="•"/>
              <a:tabLst/>
              <a:defRPr lang="en-US" sz="1200" b="0" kern="1200" dirty="0" smtClean="0">
                <a:solidFill>
                  <a:schemeClr val="tx1"/>
                </a:solidFill>
                <a:latin typeface="+mn-lt"/>
                <a:ea typeface="+mn-ea"/>
                <a:cs typeface="+mn-cs"/>
              </a:defRPr>
            </a:lvl4pPr>
            <a:lvl5pPr marL="1093787" marR="0" indent="-171450" algn="l" defTabSz="914400" rtl="0" eaLnBrk="1" fontAlgn="auto" latinLnBrk="0" hangingPunct="1">
              <a:lnSpc>
                <a:spcPct val="120000"/>
              </a:lnSpc>
              <a:spcBef>
                <a:spcPts val="200"/>
              </a:spcBef>
              <a:spcAft>
                <a:spcPts val="0"/>
              </a:spcAft>
              <a:buClrTx/>
              <a:buSzPct val="80000"/>
              <a:buFont typeface="Arial" panose="020B0604020202020204" pitchFamily="34" charset="0"/>
              <a:buChar char="•"/>
              <a:tabLst/>
              <a:defRPr lang="en-US" sz="1100" b="0" kern="1200" dirty="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marR="0" lvl="0" indent="0" algn="l" defTabSz="914400" rtl="0" eaLnBrk="1" fontAlgn="auto" latinLnBrk="0" hangingPunct="1">
              <a:lnSpc>
                <a:spcPct val="120000"/>
              </a:lnSpc>
              <a:spcBef>
                <a:spcPts val="200"/>
              </a:spcBef>
              <a:spcAft>
                <a:spcPts val="0"/>
              </a:spcAft>
              <a:buClr>
                <a:srgbClr val="E71315"/>
              </a:buClr>
              <a:buSzPct val="100000"/>
              <a:buFont typeface="Arial" panose="020B0604020202020204" pitchFamily="34" charset="0"/>
              <a:buNone/>
              <a:tabLst/>
              <a:defRPr/>
            </a:pPr>
            <a:r>
              <a:rPr kumimoji="0" lang="en-US" sz="1100" b="1" i="0" u="none" strike="noStrike" kern="1200" cap="none" spc="0" normalizeH="0" baseline="0" noProof="0" dirty="0">
                <a:ln>
                  <a:noFill/>
                </a:ln>
                <a:solidFill>
                  <a:srgbClr val="222222"/>
                </a:solidFill>
                <a:effectLst/>
                <a:uLnTx/>
                <a:uFillTx/>
                <a:latin typeface="Arial" panose="020B0604020202020204"/>
                <a:ea typeface="+mn-ea"/>
                <a:cs typeface="+mn-cs"/>
              </a:rPr>
              <a:t>Copy Number State</a:t>
            </a:r>
            <a:endParaRPr kumimoji="0" lang="en-US" sz="1100" b="0" i="0" u="none" strike="noStrike" kern="1200" cap="none" spc="0" normalizeH="0" baseline="0" noProof="0" dirty="0">
              <a:ln>
                <a:noFill/>
              </a:ln>
              <a:solidFill>
                <a:srgbClr val="222222"/>
              </a:solidFill>
              <a:effectLst/>
              <a:uLnTx/>
              <a:uFillTx/>
              <a:latin typeface="Arial" panose="020B0604020202020204"/>
              <a:ea typeface="+mn-ea"/>
              <a:cs typeface="+mn-cs"/>
            </a:endParaRPr>
          </a:p>
        </p:txBody>
      </p:sp>
      <p:sp>
        <p:nvSpPr>
          <p:cNvPr id="16" name="Footer Placeholder 3">
            <a:extLst>
              <a:ext uri="{FF2B5EF4-FFF2-40B4-BE49-F238E27FC236}">
                <a16:creationId xmlns:a16="http://schemas.microsoft.com/office/drawing/2014/main" id="{71FFD590-E90C-4FB0-81B5-C485ED57CB84}"/>
              </a:ext>
            </a:extLst>
          </p:cNvPr>
          <p:cNvSpPr txBox="1">
            <a:spLocks/>
          </p:cNvSpPr>
          <p:nvPr/>
        </p:nvSpPr>
        <p:spPr>
          <a:xfrm>
            <a:off x="3003657" y="6358371"/>
            <a:ext cx="6184669" cy="304800"/>
          </a:xfrm>
          <a:prstGeom prst="rect">
            <a:avLst/>
          </a:prstGeom>
        </p:spPr>
        <p:txBody>
          <a:bodyPr vert="horz" lIns="91440" tIns="45720" rIns="91440" bIns="45720" rtlCol="0" anchor="ctr"/>
          <a:lstStyle>
            <a:defPPr>
              <a:defRPr lang="en-US"/>
            </a:defPPr>
            <a:lvl1pPr marL="0" algn="l" defTabSz="457200" rtl="0" eaLnBrk="1" latinLnBrk="0" hangingPunct="1">
              <a:defRPr lang="en-US" sz="800" kern="1200">
                <a:solidFill>
                  <a:schemeClr val="accent5"/>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0" lang="en-US" sz="800" b="0" i="1" u="none" strike="noStrike" kern="1200" cap="none" spc="0" normalizeH="0" baseline="0" noProof="0">
                <a:ln>
                  <a:noFill/>
                </a:ln>
                <a:solidFill>
                  <a:srgbClr val="545859"/>
                </a:solidFill>
                <a:effectLst/>
                <a:uLnTx/>
                <a:uFillTx/>
                <a:latin typeface="Arial" panose="020B0604020202020204"/>
                <a:ea typeface="MS PGothic" panose="020B0600070205080204" pitchFamily="34" charset="-128"/>
                <a:cs typeface="+mn-cs"/>
              </a:rPr>
              <a:t>Disclaimer: This assay was conducted solely for the listed investigator/institution. The results of this assay are for research use only. </a:t>
            </a:r>
          </a:p>
        </p:txBody>
      </p:sp>
      <p:sp>
        <p:nvSpPr>
          <p:cNvPr id="17" name="Title 2">
            <a:extLst>
              <a:ext uri="{FF2B5EF4-FFF2-40B4-BE49-F238E27FC236}">
                <a16:creationId xmlns:a16="http://schemas.microsoft.com/office/drawing/2014/main" id="{07293C21-B936-4ACC-A93E-080285794557}"/>
              </a:ext>
            </a:extLst>
          </p:cNvPr>
          <p:cNvSpPr>
            <a:spLocks noGrp="1"/>
          </p:cNvSpPr>
          <p:nvPr>
            <p:ph type="title"/>
          </p:nvPr>
        </p:nvSpPr>
        <p:spPr>
          <a:xfrm>
            <a:off x="304801" y="304799"/>
            <a:ext cx="9753600" cy="381001"/>
          </a:xfrm>
        </p:spPr>
        <p:txBody>
          <a:bodyPr>
            <a:normAutofit fontScale="90000"/>
          </a:bodyPr>
          <a:lstStyle/>
          <a:p>
            <a:r>
              <a:rPr lang="en-US" dirty="0">
                <a:solidFill>
                  <a:srgbClr val="FF0000"/>
                </a:solidFill>
              </a:rPr>
              <a:t>KaryoStat+ Results: </a:t>
            </a:r>
            <a:r>
              <a:rPr lang="en-US" b="1" dirty="0">
                <a:solidFill>
                  <a:srgbClr val="FF0000"/>
                </a:solidFill>
              </a:rPr>
              <a:t>4002.04</a:t>
            </a:r>
            <a:endParaRPr lang="en-US" dirty="0">
              <a:solidFill>
                <a:srgbClr val="FF0000"/>
              </a:solidFill>
            </a:endParaRPr>
          </a:p>
        </p:txBody>
      </p:sp>
      <p:pic>
        <p:nvPicPr>
          <p:cNvPr id="2" name="Picture 1" descr="Generated">
            <a:extLst>
              <a:ext uri="{FF2B5EF4-FFF2-40B4-BE49-F238E27FC236}">
                <a16:creationId xmlns:a16="http://schemas.microsoft.com/office/drawing/2014/main" id="{6650BCCA-E79A-6271-A455-A02A5FA0B273}"/>
              </a:ext>
            </a:extLst>
          </p:cNvPr>
          <p:cNvPicPr>
            <a:picLocks/>
          </p:cNvPicPr>
          <p:nvPr/>
        </p:nvPicPr>
        <p:blipFill>
          <a:blip r:embed="rId2"/>
          <a:srcRect l="1944" t="69872" r="208" b="641"/>
          <a:stretch>
            <a:fillRect/>
          </a:stretch>
        </p:blipFill>
        <p:spPr>
          <a:xfrm>
            <a:off x="0" y="2159000"/>
            <a:ext cx="12192000" cy="2540000"/>
          </a:xfrm>
          <a:prstGeom prst="rect">
            <a:avLst/>
          </a:prstGeom>
        </p:spPr>
      </p:pic>
    </p:spTree>
    <p:extLst>
      <p:ext uri="{BB962C8B-B14F-4D97-AF65-F5344CB8AC3E}">
        <p14:creationId xmlns:p14="http://schemas.microsoft.com/office/powerpoint/2010/main" val="427500003"/>
      </p:ext>
    </p:extLst>
  </p:cSld>
  <p:clrMapOvr>
    <a:masterClrMapping/>
  </p:clrMapOvr>
</p:sld>
</file>

<file path=ppt/theme/theme1.xml><?xml version="1.0" encoding="utf-8"?>
<a:theme xmlns:a="http://schemas.openxmlformats.org/drawingml/2006/main" name="1_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0</TotalTime>
  <Words>201</Words>
  <Application>Microsoft Office PowerPoint</Application>
  <PresentationFormat>Widescreen</PresentationFormat>
  <Paragraphs>7</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MS PGothic</vt:lpstr>
      <vt:lpstr>Aptos</vt:lpstr>
      <vt:lpstr>Aptos Display</vt:lpstr>
      <vt:lpstr>Arial</vt:lpstr>
      <vt:lpstr>1_Office Theme</vt:lpstr>
      <vt:lpstr>KaryoStat+ Results: 4002.04</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Sangho Myung</dc:creator>
  <cp:lastModifiedBy>Sangho Myung</cp:lastModifiedBy>
  <cp:revision>4</cp:revision>
  <dcterms:created xsi:type="dcterms:W3CDTF">2025-05-29T14:25:46Z</dcterms:created>
  <dcterms:modified xsi:type="dcterms:W3CDTF">2025-05-29T14:26:45Z</dcterms:modified>
</cp:coreProperties>
</file>

<file path=docProps/thumbnail.jpeg>
</file>